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68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8C508EE-9A09-42F0-9A8C-3C8B0A19C2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800100"/>
            <a:ext cx="9170987" cy="917715"/>
          </a:xfrm>
        </p:spPr>
        <p:txBody>
          <a:bodyPr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7338 SAYILI VERGİ USUL KANUNU İLE BAZI KANUNLARDA DEĞİŞİKLİK</a:t>
            </a:r>
            <a:br>
              <a:rPr lang="tr-TR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r-TR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YAPILMASINA DAİR KANUN’UN GETİRDİĞİ İSTİSNALAR</a:t>
            </a:r>
            <a:br>
              <a:rPr lang="tr-TR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tr-TR" sz="2000" b="1" dirty="0">
              <a:solidFill>
                <a:srgbClr val="FF0000"/>
              </a:solidFill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A98B94A-EEC3-4BD7-B4AA-D32EEC847E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1855304"/>
            <a:ext cx="8915399" cy="4048358"/>
          </a:xfrm>
        </p:spPr>
        <p:txBody>
          <a:bodyPr/>
          <a:lstStyle/>
          <a:p>
            <a:pPr algn="just"/>
            <a:endParaRPr lang="tr-TR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26.10.20221 tarihli Resmi </a:t>
            </a:r>
            <a:r>
              <a:rPr lang="tr-TR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Gazete’de</a:t>
            </a:r>
            <a:r>
              <a:rPr lang="tr-TR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yayımlanarak kanunlaşan</a:t>
            </a:r>
            <a:r>
              <a:rPr lang="tr-TR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«7338 Sayılı </a:t>
            </a:r>
            <a:r>
              <a:rPr lang="tr-TR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</a:t>
            </a:r>
            <a:r>
              <a:rPr lang="tr-TR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ergi </a:t>
            </a:r>
            <a:r>
              <a:rPr lang="tr-TR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</a:t>
            </a:r>
            <a:r>
              <a:rPr lang="tr-TR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sul </a:t>
            </a:r>
            <a:r>
              <a:rPr lang="tr-TR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</a:t>
            </a:r>
            <a:r>
              <a:rPr lang="tr-TR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anunu ile Bazı </a:t>
            </a:r>
            <a:r>
              <a:rPr lang="tr-TR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</a:t>
            </a:r>
            <a:r>
              <a:rPr lang="tr-TR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anunlarda </a:t>
            </a:r>
            <a:r>
              <a:rPr lang="tr-TR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</a:t>
            </a:r>
            <a:r>
              <a:rPr lang="tr-TR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eğişiklik </a:t>
            </a:r>
            <a:r>
              <a:rPr lang="tr-TR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</a:t>
            </a:r>
            <a:r>
              <a:rPr lang="tr-TR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apılmasına </a:t>
            </a:r>
            <a:r>
              <a:rPr lang="tr-TR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</a:t>
            </a:r>
            <a:r>
              <a:rPr lang="tr-TR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air Kanun» un getirdiği istisnalar:</a:t>
            </a:r>
          </a:p>
          <a:p>
            <a:pPr algn="just"/>
            <a:endParaRPr lang="tr-TR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endParaRPr lang="tr-TR" sz="1800" b="1" dirty="0"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tr-TR" sz="20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Basit usulde tespit olunan kazançlarda gelir vergisi istisnası,</a:t>
            </a:r>
            <a:endParaRPr lang="tr-TR" sz="20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tr-TR" sz="20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Sosyal içerik üreticiliği ile mobil cihazlar için uygulama geliştiriciliğinde kazanç istisnası,</a:t>
            </a:r>
            <a:endParaRPr lang="tr-TR" sz="20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tr-TR" sz="20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Tarımsal destekleme ödemelerinde kazanç istisnası.</a:t>
            </a:r>
            <a:endParaRPr lang="tr-TR" sz="20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428AE0F7-9C83-46F9-9D32-FFFF24F56B1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387" y="341243"/>
            <a:ext cx="1552229" cy="91771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61661926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130</TotalTime>
  <Words>67</Words>
  <Application>Microsoft Office PowerPoint</Application>
  <PresentationFormat>Geniş ekran</PresentationFormat>
  <Paragraphs>8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8" baseType="lpstr">
      <vt:lpstr>Arial</vt:lpstr>
      <vt:lpstr>Calibri</vt:lpstr>
      <vt:lpstr>Century Gothic</vt:lpstr>
      <vt:lpstr>Times New Roman</vt:lpstr>
      <vt:lpstr>Wingdings</vt:lpstr>
      <vt:lpstr>Wingdings 3</vt:lpstr>
      <vt:lpstr>Duman</vt:lpstr>
      <vt:lpstr>7338 SAYILI VERGİ USUL KANUNU İLE BAZI KANUNLARDA DEĞİŞİKLİK YAPILMASINA DAİR KANUN’UN GETİRDİĞİ İSTİSNALAR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7338 SAYILI VERGİ USUL KANUNU İLE BAZI KANUNLARDA DEĞİŞİKLİK YAPILMASINA DAİR KANUN’UN GETİRDİĞİ İSTİSNALAR </dc:title>
  <dc:creator>kazım yıldız</dc:creator>
  <cp:lastModifiedBy>Ramazan Dündar</cp:lastModifiedBy>
  <cp:revision>2</cp:revision>
  <dcterms:created xsi:type="dcterms:W3CDTF">2021-10-26T05:34:26Z</dcterms:created>
  <dcterms:modified xsi:type="dcterms:W3CDTF">2021-10-28T11:21:35Z</dcterms:modified>
</cp:coreProperties>
</file>