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11/7/2021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B4F135-3373-4529-8568-0F60BA72E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1581061"/>
            <a:ext cx="10572000" cy="1536211"/>
          </a:xfrm>
        </p:spPr>
        <p:txBody>
          <a:bodyPr/>
          <a:lstStyle/>
          <a:p>
            <a:pPr algn="ctr"/>
            <a:r>
              <a:rPr lang="tr-TR" sz="4000" dirty="0">
                <a:solidFill>
                  <a:srgbClr val="FF0000"/>
                </a:solidFill>
              </a:rPr>
              <a:t>TASFİYE’DEKİ SÜRE ÜÇ AY OLMUŞTUR.</a:t>
            </a:r>
            <a:endParaRPr lang="tr-TR" sz="40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0BEE998-E4CA-484E-8A83-B46BA9EF8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167744"/>
            <a:ext cx="10572000" cy="1536211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Tasfiye ’ye giren şirketlerce, alacaklılarına yaptıkları son çağrı (üçüncü kez yapılan çağrı) tarihinden itibaren  kalan varlıklarını belirli süre geçmeden dağıtamayacakları yönündeki süre altı </a:t>
            </a:r>
            <a:r>
              <a:rPr lang="tr-TR" b="1" dirty="0" err="1"/>
              <a:t>ay’dan</a:t>
            </a:r>
            <a:r>
              <a:rPr lang="tr-TR" b="1" dirty="0"/>
              <a:t> </a:t>
            </a:r>
            <a:r>
              <a:rPr lang="tr-TR" b="1" dirty="0">
                <a:solidFill>
                  <a:srgbClr val="FFFF00"/>
                </a:solidFill>
              </a:rPr>
              <a:t>üç </a:t>
            </a:r>
            <a:r>
              <a:rPr lang="tr-TR" b="1">
                <a:solidFill>
                  <a:srgbClr val="FFFF00"/>
                </a:solidFill>
              </a:rPr>
              <a:t>ay’a</a:t>
            </a:r>
            <a:r>
              <a:rPr lang="tr-TR" b="1" dirty="0">
                <a:solidFill>
                  <a:srgbClr val="FFFF00"/>
                </a:solidFill>
              </a:rPr>
              <a:t> indirilmiştir</a:t>
            </a:r>
            <a:r>
              <a:rPr lang="tr-TR" b="1" dirty="0"/>
              <a:t>.</a:t>
            </a:r>
          </a:p>
          <a:p>
            <a:pPr algn="just"/>
            <a:r>
              <a:rPr lang="tr-TR" b="1" dirty="0"/>
              <a:t> Şu kadar ki, belirli şart ve durumlara göre alacaklılar için bir tehlike mevcut olmadığı takdirde mahkeme üç ay geçmeden de dağıtmaya izin verebilir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05EFFE5-592F-48BF-8607-EABA84A721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65019"/>
            <a:ext cx="1607127" cy="77585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12541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klif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{038B1583-5699-4AC3-9565-A1FC1B2AB140}tf03457503</Template>
  <TotalTime>24</TotalTime>
  <Words>62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Century Gothic</vt:lpstr>
      <vt:lpstr>Wingdings 2</vt:lpstr>
      <vt:lpstr>Teklif</vt:lpstr>
      <vt:lpstr>TASFİYE’DEKİ SÜRE ÜÇ AY OLMUŞTUR.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TASFİYE’DE SÜRE ÜÇ AYA İNDİRİLMİŞTİR.</dc:title>
  <dc:creator>kazım yıldız</dc:creator>
  <cp:lastModifiedBy>kazım yıldız</cp:lastModifiedBy>
  <cp:revision>2</cp:revision>
  <dcterms:created xsi:type="dcterms:W3CDTF">2021-11-07T08:14:42Z</dcterms:created>
  <dcterms:modified xsi:type="dcterms:W3CDTF">2021-11-07T08:43:24Z</dcterms:modified>
</cp:coreProperties>
</file>