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909A71-AE55-4EBB-8BC2-70DE9FEBF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260764"/>
            <a:ext cx="8361229" cy="983672"/>
          </a:xfrm>
        </p:spPr>
        <p:txBody>
          <a:bodyPr/>
          <a:lstStyle/>
          <a:p>
            <a:r>
              <a:rPr lang="tr-TR" sz="2000" b="1" dirty="0">
                <a:solidFill>
                  <a:srgbClr val="0070C0"/>
                </a:solidFill>
              </a:rPr>
              <a:t>İşin bırakılması &amp; Şirketin tasfiyesi halinde indirim konusu yapılamayan KDV'nin durumu</a:t>
            </a:r>
            <a:br>
              <a:rPr lang="tr-TR" sz="800" dirty="0"/>
            </a:br>
            <a:endParaRPr lang="tr-TR" sz="20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EA0CB59-65CE-4ACB-8F31-AB52B1FC5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0145" y="2576945"/>
            <a:ext cx="9421091" cy="3020291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tr-TR" sz="2400" b="1" dirty="0">
                <a:solidFill>
                  <a:srgbClr val="C00000"/>
                </a:solidFill>
              </a:rPr>
              <a:t>İşin bırakılması veya şirketin tasfiyesi dolayısıyla, bu durumun sona erdiği tarihte indirim konusu yapılamayan KDV. si sonraki döneme devreden KDV olarak kalacaktır.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tr-TR" sz="2400" b="1" dirty="0">
                <a:solidFill>
                  <a:srgbClr val="C00000"/>
                </a:solidFill>
              </a:rPr>
              <a:t>Sonraki döneme devreden KDV’nin iadesi mümkün değildir.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tr-TR" sz="2400" b="1" dirty="0">
                <a:solidFill>
                  <a:srgbClr val="C00000"/>
                </a:solidFill>
              </a:rPr>
              <a:t>İndirim konusu yapılamayan devreden KDV.si gider veya maliyet unsuru olarak dikkate alınabilecektir.</a:t>
            </a:r>
            <a:endParaRPr lang="tr-TR" b="1" dirty="0">
              <a:solidFill>
                <a:srgbClr val="C00000"/>
              </a:solidFill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AB414F1F-8278-491C-9512-E84BE0ED187E}"/>
              </a:ext>
            </a:extLst>
          </p:cNvPr>
          <p:cNvPicPr/>
          <p:nvPr/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45" y="112569"/>
            <a:ext cx="1676400" cy="647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7787398"/>
      </p:ext>
    </p:extLst>
  </p:cSld>
  <p:clrMapOvr>
    <a:masterClrMapping/>
  </p:clrMapOvr>
</p:sld>
</file>

<file path=ppt/theme/theme1.xml><?xml version="1.0" encoding="utf-8"?>
<a:theme xmlns:a="http://schemas.openxmlformats.org/drawingml/2006/main" name="Kırpma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TM10001105[[fn=Kırpma]]</Template>
  <TotalTime>13</TotalTime>
  <Words>60</Words>
  <Application>Microsoft Office PowerPoint</Application>
  <PresentationFormat>Geniş ekran</PresentationFormat>
  <Paragraphs>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Franklin Gothic Book</vt:lpstr>
      <vt:lpstr>Wingdings</vt:lpstr>
      <vt:lpstr>Kırpma</vt:lpstr>
      <vt:lpstr>İşin bırakılması &amp; Şirketin tasfiyesi halinde indirim konusu yapılamayan KDV'nin durumu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İşin bırakılması &amp; Şirketin tasfiyesi halinde indirim konusu yapılamayan KDV'nin durumu </dc:title>
  <dc:creator>kazım yıldız</dc:creator>
  <cp:lastModifiedBy>kazım yıldız</cp:lastModifiedBy>
  <cp:revision>2</cp:revision>
  <dcterms:created xsi:type="dcterms:W3CDTF">2021-10-08T06:46:42Z</dcterms:created>
  <dcterms:modified xsi:type="dcterms:W3CDTF">2021-10-12T08:36:12Z</dcterms:modified>
</cp:coreProperties>
</file>