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9" d="100"/>
          <a:sy n="69" d="100"/>
        </p:scale>
        <p:origin x="78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dirty="0"/>
              <a:t>10/28/2021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10/28/2021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10/28/2021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tr-TR"/>
              <a:t>Asıl metin stillerini düzenlemek için tıklayın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10/28/2021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10/28/2021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ütu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10/28/2021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Resim Sütu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10/28/2021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10/28/2021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10/28/2021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10/28/2021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10/28/2021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10/28/2021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10/28/2021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10/28/2021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10/28/2021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10/28/2021</a:t>
            </a:fld>
            <a:endParaRPr lang="en-US" dirty="0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10/28/2021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4AAD347D-5ACD-4C99-B74B-A9C85AD731AF}" type="datetimeFigureOut">
              <a:rPr lang="en-US" dirty="0"/>
              <a:t>10/28/2021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8" r:id="rId9"/>
    <p:sldLayoutId id="2147483667" r:id="rId10"/>
    <p:sldLayoutId id="2147483661" r:id="rId11"/>
    <p:sldLayoutId id="2147483664" r:id="rId12"/>
    <p:sldLayoutId id="2147483662" r:id="rId13"/>
    <p:sldLayoutId id="2147483669" r:id="rId14"/>
    <p:sldLayoutId id="2147483670" r:id="rId15"/>
    <p:sldLayoutId id="2147483658" r:id="rId16"/>
    <p:sldLayoutId id="2147483659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67B303B-02BF-4888-B1D7-0577109DE8D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54955" y="0"/>
            <a:ext cx="8825658" cy="699654"/>
          </a:xfrm>
        </p:spPr>
        <p:txBody>
          <a:bodyPr/>
          <a:lstStyle/>
          <a:p>
            <a:pPr algn="ctr"/>
            <a:r>
              <a:rPr lang="tr-TR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000" b="1" dirty="0">
                <a:solidFill>
                  <a:srgbClr val="FFFF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İHRACAT BEDELLERİNİN YURDA GETİRİLMESİNDE AYRICALIK TANINAN ÜLKELER</a:t>
            </a:r>
            <a:br>
              <a:rPr lang="tr-TR" sz="2000" b="1" dirty="0">
                <a:solidFill>
                  <a:srgbClr val="FFFF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tr-TR" sz="2000" b="1" dirty="0">
              <a:solidFill>
                <a:srgbClr val="FFFF00"/>
              </a:solidFill>
            </a:endParaRP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F80CAABB-FCCF-43A2-B660-50980E51E06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54955" y="1759527"/>
            <a:ext cx="8825658" cy="4959928"/>
          </a:xfrm>
        </p:spPr>
        <p:txBody>
          <a:bodyPr/>
          <a:lstStyle/>
          <a:p>
            <a:endParaRPr lang="tr-TR" dirty="0"/>
          </a:p>
        </p:txBody>
      </p:sp>
      <p:sp>
        <p:nvSpPr>
          <p:cNvPr id="4" name="Dikdörtgen 3">
            <a:extLst>
              <a:ext uri="{FF2B5EF4-FFF2-40B4-BE49-F238E27FC236}">
                <a16:creationId xmlns:a16="http://schemas.microsoft.com/office/drawing/2014/main" id="{49B1B0E0-040C-48F4-B2EC-B57EDFFCBC83}"/>
              </a:ext>
            </a:extLst>
          </p:cNvPr>
          <p:cNvSpPr/>
          <p:nvPr/>
        </p:nvSpPr>
        <p:spPr>
          <a:xfrm flipV="1">
            <a:off x="1154955" y="1614053"/>
            <a:ext cx="4128653" cy="48495"/>
          </a:xfrm>
          <a:prstGeom prst="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sz="1400" dirty="0">
              <a:solidFill>
                <a:srgbClr val="C00000"/>
              </a:solidFill>
            </a:endParaRPr>
          </a:p>
        </p:txBody>
      </p:sp>
      <p:sp>
        <p:nvSpPr>
          <p:cNvPr id="5" name="Dikdörtgen 4">
            <a:extLst>
              <a:ext uri="{FF2B5EF4-FFF2-40B4-BE49-F238E27FC236}">
                <a16:creationId xmlns:a16="http://schemas.microsoft.com/office/drawing/2014/main" id="{D606E5DE-648E-4F58-BC96-C245B8A5423A}"/>
              </a:ext>
            </a:extLst>
          </p:cNvPr>
          <p:cNvSpPr/>
          <p:nvPr/>
        </p:nvSpPr>
        <p:spPr>
          <a:xfrm>
            <a:off x="5991018" y="723905"/>
            <a:ext cx="4128654" cy="962885"/>
          </a:xfrm>
          <a:prstGeom prst="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600" b="1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İhracat bedelinin yurda getirilmesinde gümrük beyannamesinde yer alan tutarın %50'sinin tasarrufunun serbest bırakıldığı ülkeler</a:t>
            </a:r>
            <a:br>
              <a:rPr lang="tr-TR" sz="1600" b="1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tr-TR" sz="1600" b="1" dirty="0">
              <a:solidFill>
                <a:srgbClr val="C00000"/>
              </a:solidFill>
            </a:endParaRPr>
          </a:p>
        </p:txBody>
      </p:sp>
      <p:sp>
        <p:nvSpPr>
          <p:cNvPr id="8" name="Dikdörtgen 7">
            <a:extLst>
              <a:ext uri="{FF2B5EF4-FFF2-40B4-BE49-F238E27FC236}">
                <a16:creationId xmlns:a16="http://schemas.microsoft.com/office/drawing/2014/main" id="{4A045757-57A8-4AB8-9D4B-7FBF1F41C59B}"/>
              </a:ext>
            </a:extLst>
          </p:cNvPr>
          <p:cNvSpPr/>
          <p:nvPr/>
        </p:nvSpPr>
        <p:spPr>
          <a:xfrm>
            <a:off x="1154955" y="699654"/>
            <a:ext cx="4386863" cy="914399"/>
          </a:xfrm>
          <a:prstGeom prst="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800" b="1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İhracat bedelinin yurda getirilmesinde istisna tanınan ülkeler</a:t>
            </a:r>
            <a:endParaRPr lang="tr-TR" sz="1200" b="1" dirty="0">
              <a:solidFill>
                <a:srgbClr val="C00000"/>
              </a:solidFill>
            </a:endParaRPr>
          </a:p>
        </p:txBody>
      </p:sp>
      <p:sp>
        <p:nvSpPr>
          <p:cNvPr id="10" name="Dikdörtgen 9">
            <a:extLst>
              <a:ext uri="{FF2B5EF4-FFF2-40B4-BE49-F238E27FC236}">
                <a16:creationId xmlns:a16="http://schemas.microsoft.com/office/drawing/2014/main" id="{D0DE5A09-3C5B-4F66-ADB6-45F30DFF4D0E}"/>
              </a:ext>
            </a:extLst>
          </p:cNvPr>
          <p:cNvSpPr/>
          <p:nvPr/>
        </p:nvSpPr>
        <p:spPr>
          <a:xfrm>
            <a:off x="1154954" y="1759527"/>
            <a:ext cx="2045446" cy="4821382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tr-TR" sz="10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1- Afganistan</a:t>
            </a:r>
            <a:br>
              <a:rPr lang="tr-TR" sz="10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tr-TR" sz="10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sz="10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2- Angola</a:t>
            </a:r>
            <a:br>
              <a:rPr lang="tr-TR" sz="10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tr-TR" sz="10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sz="10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3- </a:t>
            </a:r>
            <a:r>
              <a:rPr lang="tr-TR" sz="1000" b="1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Belarus</a:t>
            </a:r>
            <a:br>
              <a:rPr lang="tr-TR" sz="10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tr-TR" sz="10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sz="10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4- Benin</a:t>
            </a:r>
            <a:br>
              <a:rPr lang="tr-TR" sz="10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tr-TR" sz="10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sz="10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5- Cibuti</a:t>
            </a:r>
            <a:br>
              <a:rPr lang="tr-TR" sz="10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tr-TR" sz="10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sz="10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6- Etiyopya</a:t>
            </a:r>
            <a:br>
              <a:rPr lang="tr-TR" sz="10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tr-TR" sz="10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sz="10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7- Fildişi Sahili</a:t>
            </a:r>
            <a:br>
              <a:rPr lang="tr-TR" sz="10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tr-TR" sz="10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sz="10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8- Filistin</a:t>
            </a:r>
            <a:br>
              <a:rPr lang="tr-TR" sz="10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tr-TR" sz="10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sz="10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9- Gabon</a:t>
            </a:r>
            <a:br>
              <a:rPr lang="tr-TR" sz="10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tr-TR" sz="10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sz="10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10- Gana</a:t>
            </a:r>
            <a:br>
              <a:rPr lang="tr-TR" sz="10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tr-TR" sz="10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sz="10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11- Gine</a:t>
            </a:r>
            <a:br>
              <a:rPr lang="tr-TR" sz="10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tr-TR" sz="10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sz="10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12- İran</a:t>
            </a:r>
            <a:br>
              <a:rPr lang="tr-TR" sz="10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tr-TR" sz="10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sz="10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13- Kamerun</a:t>
            </a:r>
            <a:br>
              <a:rPr lang="tr-TR" sz="10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tr-TR" sz="10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sz="10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14- Kenya</a:t>
            </a:r>
            <a:br>
              <a:rPr lang="tr-TR" sz="10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tr-TR" sz="1000" b="1" dirty="0"/>
          </a:p>
        </p:txBody>
      </p:sp>
      <p:sp>
        <p:nvSpPr>
          <p:cNvPr id="11" name="Dikdörtgen 10">
            <a:extLst>
              <a:ext uri="{FF2B5EF4-FFF2-40B4-BE49-F238E27FC236}">
                <a16:creationId xmlns:a16="http://schemas.microsoft.com/office/drawing/2014/main" id="{6167C3AE-55AC-4983-9BEA-90EE69E69CC4}"/>
              </a:ext>
            </a:extLst>
          </p:cNvPr>
          <p:cNvSpPr/>
          <p:nvPr/>
        </p:nvSpPr>
        <p:spPr>
          <a:xfrm>
            <a:off x="3702448" y="1783775"/>
            <a:ext cx="1865336" cy="4772886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tr-TR" sz="10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15- Kırgızistan</a:t>
            </a:r>
            <a:br>
              <a:rPr lang="tr-TR" sz="10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tr-TR" sz="10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sz="10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16- Kuzey Kore</a:t>
            </a:r>
            <a:br>
              <a:rPr lang="tr-TR" sz="10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tr-TR" sz="10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sz="10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17- Küba</a:t>
            </a:r>
            <a:br>
              <a:rPr lang="tr-TR" sz="10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tr-TR" sz="10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sz="10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18- Liberya</a:t>
            </a:r>
            <a:br>
              <a:rPr lang="tr-TR" sz="10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tr-TR" sz="10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sz="10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19- Lübnan</a:t>
            </a:r>
            <a:br>
              <a:rPr lang="tr-TR" sz="10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tr-TR" sz="10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sz="10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20- Moldova</a:t>
            </a:r>
            <a:br>
              <a:rPr lang="tr-TR" sz="10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tr-TR" sz="10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sz="10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21- Nijerya</a:t>
            </a:r>
            <a:br>
              <a:rPr lang="tr-TR" sz="10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tr-TR" sz="10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sz="10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22- Senegal</a:t>
            </a:r>
            <a:br>
              <a:rPr lang="tr-TR" sz="10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tr-TR" sz="10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sz="10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23- Somali</a:t>
            </a:r>
            <a:br>
              <a:rPr lang="tr-TR" sz="10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tr-TR" sz="10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sz="10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24- Sudan</a:t>
            </a:r>
            <a:br>
              <a:rPr lang="tr-TR" sz="10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tr-TR" sz="10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sz="10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25- Suriye</a:t>
            </a:r>
            <a:br>
              <a:rPr lang="tr-TR" sz="10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tr-TR" sz="10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sz="10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26- Suudi Arabistan</a:t>
            </a:r>
            <a:br>
              <a:rPr lang="tr-TR" sz="10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tr-TR" sz="1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sz="10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27- Tacikistan</a:t>
            </a:r>
            <a:br>
              <a:rPr lang="tr-TR" sz="10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tr-TR" sz="10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sz="10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28- Tanzanya</a:t>
            </a:r>
            <a:br>
              <a:rPr lang="tr-TR" sz="10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tr-TR" sz="10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sz="10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29- Venezuela</a:t>
            </a:r>
            <a:br>
              <a:rPr lang="tr-TR" sz="10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tr-TR" sz="1000" b="1" dirty="0">
              <a:solidFill>
                <a:srgbClr val="C00000"/>
              </a:solidFill>
            </a:endParaRPr>
          </a:p>
        </p:txBody>
      </p:sp>
      <p:sp>
        <p:nvSpPr>
          <p:cNvPr id="12" name="Dikdörtgen 11">
            <a:extLst>
              <a:ext uri="{FF2B5EF4-FFF2-40B4-BE49-F238E27FC236}">
                <a16:creationId xmlns:a16="http://schemas.microsoft.com/office/drawing/2014/main" id="{046DE821-E532-4078-A699-3680327F2C84}"/>
              </a:ext>
            </a:extLst>
          </p:cNvPr>
          <p:cNvSpPr/>
          <p:nvPr/>
        </p:nvSpPr>
        <p:spPr>
          <a:xfrm>
            <a:off x="5991018" y="1808023"/>
            <a:ext cx="3804146" cy="472439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tr-TR" sz="12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1- Azerbaycan</a:t>
            </a:r>
            <a:br>
              <a:rPr lang="tr-TR" sz="12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tr-TR" sz="12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sz="12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2- Cezayir</a:t>
            </a:r>
            <a:br>
              <a:rPr lang="tr-TR" sz="12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tr-TR" sz="12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sz="12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3- Fas</a:t>
            </a:r>
            <a:br>
              <a:rPr lang="tr-TR" sz="12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tr-TR" sz="12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sz="12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4- Kazakistan</a:t>
            </a:r>
            <a:br>
              <a:rPr lang="tr-TR" sz="12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tr-TR" sz="12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sz="12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5- Mısır</a:t>
            </a:r>
            <a:br>
              <a:rPr lang="tr-TR" sz="12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tr-TR" sz="12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sz="12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6- Özbekistan</a:t>
            </a:r>
            <a:br>
              <a:rPr lang="tr-TR" sz="12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tr-TR" sz="12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sz="12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7- Tunus</a:t>
            </a:r>
            <a:br>
              <a:rPr lang="tr-TR" sz="12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tr-TR" sz="12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sz="12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8- Türkmenistan</a:t>
            </a:r>
            <a:br>
              <a:rPr lang="tr-TR" sz="12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tr-TR" sz="12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sz="12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9- Ukrayna</a:t>
            </a:r>
            <a:br>
              <a:rPr lang="tr-TR" sz="12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tr-TR" sz="12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sz="12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10- Yemen </a:t>
            </a:r>
          </a:p>
          <a:p>
            <a:r>
              <a:rPr lang="tr-TR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</p:txBody>
      </p:sp>
      <p:pic>
        <p:nvPicPr>
          <p:cNvPr id="13" name="Resim 12">
            <a:extLst>
              <a:ext uri="{FF2B5EF4-FFF2-40B4-BE49-F238E27FC236}">
                <a16:creationId xmlns:a16="http://schemas.microsoft.com/office/drawing/2014/main" id="{BF3DAC1E-1AF9-4B66-99BD-0EBFBA186C75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64246" y="76204"/>
            <a:ext cx="1338864" cy="76892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1363527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İy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32</TotalTime>
  <Words>188</Words>
  <Application>Microsoft Office PowerPoint</Application>
  <PresentationFormat>Geniş ekran</PresentationFormat>
  <Paragraphs>7</Paragraphs>
  <Slides>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</vt:i4>
      </vt:variant>
    </vt:vector>
  </HeadingPairs>
  <TitlesOfParts>
    <vt:vector size="6" baseType="lpstr">
      <vt:lpstr>Arial</vt:lpstr>
      <vt:lpstr>Calibri</vt:lpstr>
      <vt:lpstr>Century Gothic</vt:lpstr>
      <vt:lpstr>Wingdings 3</vt:lpstr>
      <vt:lpstr>İyon</vt:lpstr>
      <vt:lpstr> İHRACAT BEDELLERİNİN YURDA GETİRİLMESİNDE AYRICALIK TANINAN ÜLKELER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İHRACAT BEDELLERİNİN YURDA GETİRİLMESİNDE AYRICALIK TANINAN ÜLKELER </dc:title>
  <dc:creator>kazım yıldız</dc:creator>
  <cp:lastModifiedBy>kazım yıldız</cp:lastModifiedBy>
  <cp:revision>1</cp:revision>
  <dcterms:created xsi:type="dcterms:W3CDTF">2021-10-28T05:45:25Z</dcterms:created>
  <dcterms:modified xsi:type="dcterms:W3CDTF">2021-10-28T06:17:45Z</dcterms:modified>
</cp:coreProperties>
</file>