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bbwH1q69p1HctbpDd35demahb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zılı Panoramik Resim">
  <p:cSld name="Yazılı Panoramik Resi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Resim Yazısı">
  <p:cSld name="Başlık ve Resim Yazısı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im Yazılı Alıntı">
  <p:cSld name="Resim Yazılı Alıntı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sim Kartı">
  <p:cSld name="İsim Kartı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ütun">
  <p:cSld name="3 Sütu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Resim Sütunu">
  <p:cSld name="3 Resim Sütun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7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17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7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17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7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17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260196" y="1909011"/>
            <a:ext cx="9671607" cy="303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entury Gothic"/>
              <a:buNone/>
            </a:pPr>
            <a:r>
              <a:rPr lang="tr-TR" sz="3600" dirty="0">
                <a:solidFill>
                  <a:srgbClr val="FFFF00"/>
                </a:solidFill>
              </a:rPr>
              <a:t>Bilanço esasına göre defter tutulması gerekirken, işletme esasına göre defter tutulmuş olmasının, katma değer vergisi indirimlerinin reddi için yeterli olmadığı.</a:t>
            </a:r>
            <a:br>
              <a:rPr lang="tr-TR" sz="3600" dirty="0">
                <a:solidFill>
                  <a:srgbClr val="FFFF00"/>
                </a:solidFill>
              </a:rPr>
            </a:br>
            <a:r>
              <a:rPr lang="tr-TR" sz="3600" dirty="0">
                <a:solidFill>
                  <a:srgbClr val="FFFF00"/>
                </a:solidFill>
              </a:rPr>
              <a:t>(Danıştay 4. Dairesi 2007/913 K.)</a:t>
            </a:r>
            <a:endParaRPr sz="3600" dirty="0">
              <a:solidFill>
                <a:srgbClr val="FFFF00"/>
              </a:solidFill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750" y="512273"/>
            <a:ext cx="2607208" cy="10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İyon">
  <a:themeElements>
    <a:clrScheme name="İy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Geniş ekran</PresentationFormat>
  <Paragraphs>1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Noto Sans Symbols</vt:lpstr>
      <vt:lpstr>Century Gothic</vt:lpstr>
      <vt:lpstr>Arial</vt:lpstr>
      <vt:lpstr>İyon</vt:lpstr>
      <vt:lpstr>Bilanço esasına göre defter tutulması gerekirken, işletme esasına göre defter tutulmuş olmasının, katma değer vergisi indirimlerinin reddi için yeterli olmadığı. (Danıştay 4. Dairesi 2007/913 K.)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Bilanço esasına göre defter tutulması gerekirken, işletme esasına göre defter tutulmuş olmasının, katma değer vergisi indirimlerinin reddi için yeterli olmadığı. (Danıştay 4. Dairesi 2007/913 K.)</dc:title>
  <dc:creator>kazım yıldız</dc:creator>
  <cp:lastModifiedBy>Ramazan Dündar</cp:lastModifiedBy>
  <cp:revision>1</cp:revision>
  <dcterms:created xsi:type="dcterms:W3CDTF">2021-10-05T14:15:28Z</dcterms:created>
  <dcterms:modified xsi:type="dcterms:W3CDTF">2021-10-22T08:51:22Z</dcterms:modified>
</cp:coreProperties>
</file>